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7" r:id="rId3"/>
    <p:sldId id="285" r:id="rId4"/>
    <p:sldId id="286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00"/>
    <p:restoredTop sz="96327"/>
  </p:normalViewPr>
  <p:slideViewPr>
    <p:cSldViewPr snapToGrid="0">
      <p:cViewPr varScale="1">
        <p:scale>
          <a:sx n="91" d="100"/>
          <a:sy n="91" d="100"/>
        </p:scale>
        <p:origin x="21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902C6-1349-D341-BF91-716707FA965A}" type="datetimeFigureOut">
              <a:rPr lang="en-US" smtClean="0"/>
              <a:t>4/23/23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B4EE4-6746-6541-8622-3B215B307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64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B1D8A-43B8-9F42-82C0-0C77CB191B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ADA66-3DEA-8DF1-4D1A-112D0294D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729D5-A504-049F-28BA-5A2FD2A67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BF1EE-45DC-A53A-B3DF-2E1F09897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3778-3E4B-9040-8CC3-3CDA9FCD0AA4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6593F-5988-E697-AA99-4BC7F718E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E58C9-5111-FBF1-0F47-110ACCAD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513A-53DA-434E-A431-8245C2C8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23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6FB4-694A-5502-CDE8-858342E1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7DAD2-1DE4-F380-2AE3-A39749919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1E6A9-2541-441A-DEAF-2F9A48C05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3778-3E4B-9040-8CC3-3CDA9FCD0AA4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4698F-07C4-B839-BF3C-A19276CD8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BF906-9D1E-9C00-DDD6-896BB3537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513A-53DA-434E-A431-8245C2C8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26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DE2531-2063-7956-0443-C8CD68004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28DD7-A3AF-2425-A7A6-EBE398BFB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E0106-2D52-6894-9E4C-3BA450D6B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3778-3E4B-9040-8CC3-3CDA9FCD0AA4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F99D8-F2F7-896F-0E96-49FAD2B7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1F391-2AC9-1F0F-8482-B37F5E98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513A-53DA-434E-A431-8245C2C8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28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F8029-E1D5-7C9C-776C-712AD3E2C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C15A4-BC13-EA6C-2117-A3FBC1A8A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D849D-075D-FC4D-F6C1-32320C14D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3778-3E4B-9040-8CC3-3CDA9FCD0AA4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59DE6-44DC-3A3A-808B-3B1F8D6D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E133D-1D50-1E41-F644-3008D9FA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513A-53DA-434E-A431-8245C2C8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08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12D6-C742-3E41-628E-0B0BE0BAD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43FFA-BBF2-F081-4AB9-03EA2075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56665-CAE6-6399-36DB-37C435689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3778-3E4B-9040-8CC3-3CDA9FCD0AA4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591AF-6091-5EC3-03EB-18B72DB5F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A03F1-B017-0ECE-D68D-C9F76E15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513A-53DA-434E-A431-8245C2C8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1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0658F-4F33-98FD-2797-CA63015E2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16F82-4C23-BBC4-D1CA-86E8B4538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8F140-7C6E-2D4D-E8EB-732FA5634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ED8B7-BFE9-3A0B-D621-CC14654A8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3778-3E4B-9040-8CC3-3CDA9FCD0AA4}" type="datetimeFigureOut">
              <a:rPr lang="en-US" smtClean="0"/>
              <a:t>4/23/23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FFF56-CEF2-05BA-8C81-D8408044B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AB14D-B79D-1CDD-B09B-6257FAD6F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513A-53DA-434E-A431-8245C2C8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6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4442-656E-CA43-1CE7-36762DBC4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FA4E1-615A-B1C5-73C3-FFEBB6368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6AC57-1F6C-FCA2-834C-7D789773C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64406-FC2C-5D27-C995-36495CE94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621021-AABF-4D3F-6C34-38ECE29A27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A8B524-F0A0-0FAA-E5FB-B2ABBFC4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3778-3E4B-9040-8CC3-3CDA9FCD0AA4}" type="datetimeFigureOut">
              <a:rPr lang="en-US" smtClean="0"/>
              <a:t>4/23/23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1619C-3A4B-7186-1C7E-459721BBA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2B2E82-11DB-96C2-9DFA-8DEBB90E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513A-53DA-434E-A431-8245C2C8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8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817C0-4FA8-4964-7017-7FEE7B531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ADBB8-868D-EDFB-4A2C-6EA6BB820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3778-3E4B-9040-8CC3-3CDA9FCD0AA4}" type="datetimeFigureOut">
              <a:rPr lang="en-US" smtClean="0"/>
              <a:t>4/23/23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C9F8E-8CE4-F8EE-1487-132C1742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F13EB-2151-5ABF-2968-435B6B6E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513A-53DA-434E-A431-8245C2C8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6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4F869-2F99-C549-4D47-EF7E121E2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3778-3E4B-9040-8CC3-3CDA9FCD0AA4}" type="datetimeFigureOut">
              <a:rPr lang="en-US" smtClean="0"/>
              <a:t>4/23/23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5AE366-493B-3DCE-ECCD-657B5319D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89AEF-BA58-DA0E-9FE3-16C35416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513A-53DA-434E-A431-8245C2C8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27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D1286-3136-99E9-B217-9EECFE2A9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943FD-3A86-BE1B-6B4D-6CACCFC80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195A5-674E-A3B5-27D8-6C1E95605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0BA03-7164-775C-B262-623DDEDB9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3778-3E4B-9040-8CC3-3CDA9FCD0AA4}" type="datetimeFigureOut">
              <a:rPr lang="en-US" smtClean="0"/>
              <a:t>4/23/23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7EA5F9-C606-F211-9CEE-0404A52AC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A6146-4EFD-A20A-5C85-30C117DB4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513A-53DA-434E-A431-8245C2C8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5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4600-49AC-417B-4D77-FFF2C5DDF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321CE2-3F10-DF62-FA52-3FE93B6166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0B121-464D-0CEB-D8D5-E24BAE9D0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EDB5E-5A5D-1E4B-6209-2010FF31A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3778-3E4B-9040-8CC3-3CDA9FCD0AA4}" type="datetimeFigureOut">
              <a:rPr lang="en-US" smtClean="0"/>
              <a:t>4/23/23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B39A2-0EF5-D633-0C13-E79119BC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97A50-D21C-CEFB-2AF0-C3BDA652C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513A-53DA-434E-A431-8245C2C8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22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3C0CA2-E172-E8B8-DCF2-2FA4D8C54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BACB7-F2C7-FEBC-E360-E3A408884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6F3E0-C272-6CCC-E3DD-3F2C71BB9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63778-3E4B-9040-8CC3-3CDA9FCD0AA4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CE305-DAD8-4501-3555-C038652A3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56D5E-C7C7-F5F8-9AA2-012B8D596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F513A-53DA-434E-A431-8245C2C8F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6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3C3-1074-29C5-657B-A0FEE836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</a:t>
            </a:r>
          </a:p>
        </p:txBody>
      </p:sp>
      <p:pic>
        <p:nvPicPr>
          <p:cNvPr id="1026" name="Picture 2" descr="Hello Funny GIF - Hello Funny Wave GIFs">
            <a:extLst>
              <a:ext uri="{FF2B5EF4-FFF2-40B4-BE49-F238E27FC236}">
                <a16:creationId xmlns:a16="http://schemas.microsoft.com/office/drawing/2014/main" id="{356D0CB8-E810-FB4E-6FDB-909EF12FD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066" y="1690688"/>
            <a:ext cx="7351867" cy="410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004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F1A1-452C-2751-1F3D-DB120EF7E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Business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0BDAF-87B9-E958-4DA6-49B744090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Class – 12</a:t>
            </a:r>
          </a:p>
        </p:txBody>
      </p:sp>
    </p:spTree>
    <p:extLst>
      <p:ext uri="{BB962C8B-B14F-4D97-AF65-F5344CB8AC3E}">
        <p14:creationId xmlns:p14="http://schemas.microsoft.com/office/powerpoint/2010/main" val="252881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Quick Recap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Python Basics/Pandas/ Statistics 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Data Visualization Modelling Overview</a:t>
            </a:r>
          </a:p>
          <a:p>
            <a:pPr lvl="1">
              <a:buClr>
                <a:schemeClr val="dk1"/>
              </a:buClr>
              <a:buSzPts val="2800"/>
            </a:pPr>
            <a:r>
              <a:rPr lang="en-US" dirty="0"/>
              <a:t>Linear Regression</a:t>
            </a:r>
          </a:p>
          <a:p>
            <a:pPr lvl="1">
              <a:buClr>
                <a:schemeClr val="dk1"/>
              </a:buClr>
              <a:buSzPts val="2800"/>
            </a:pPr>
            <a:r>
              <a:rPr lang="en-US" dirty="0"/>
              <a:t>Decision Tree Classifier/Regressor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Application of Analytics</a:t>
            </a:r>
          </a:p>
          <a:p>
            <a:pPr lvl="1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dirty="0"/>
              <a:t>Churn Analytics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Time Series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Social Media Analytics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>
              <a:buClr>
                <a:schemeClr val="dk1"/>
              </a:buClr>
              <a:buSzPts val="2800"/>
            </a:pPr>
            <a:endParaRPr lang="en-US" dirty="0"/>
          </a:p>
          <a:p>
            <a:pPr>
              <a:buClr>
                <a:schemeClr val="dk1"/>
              </a:buClr>
              <a:buSzPts val="2800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>
              <a:buClr>
                <a:schemeClr val="dk1"/>
              </a:buClr>
              <a:buSzPts val="2800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will do today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Git &amp; </a:t>
            </a:r>
            <a:r>
              <a:rPr lang="en-US" dirty="0" err="1"/>
              <a:t>Github</a:t>
            </a: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Presenting our work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2965-ECF0-9DC4-698D-47B9B6FB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</a:t>
            </a:r>
          </a:p>
        </p:txBody>
      </p:sp>
      <p:pic>
        <p:nvPicPr>
          <p:cNvPr id="2050" name="Picture 2" descr="Atul Khatri Enough GIF - Atul Khatri Enough Done GIFs">
            <a:extLst>
              <a:ext uri="{FF2B5EF4-FFF2-40B4-BE49-F238E27FC236}">
                <a16:creationId xmlns:a16="http://schemas.microsoft.com/office/drawing/2014/main" id="{D9CE5A3A-BBB9-15DE-396F-83BE8B98A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51" y="1690688"/>
            <a:ext cx="4982698" cy="43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965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89E1-13CF-BC07-E8F4-5C91346C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!!</a:t>
            </a:r>
          </a:p>
        </p:txBody>
      </p:sp>
      <p:pic>
        <p:nvPicPr>
          <p:cNvPr id="3074" name="Picture 2" descr="Come On Vineeth Kumar GIF - Come On Vineeth Kumar Jordindian GIFs">
            <a:extLst>
              <a:ext uri="{FF2B5EF4-FFF2-40B4-BE49-F238E27FC236}">
                <a16:creationId xmlns:a16="http://schemas.microsoft.com/office/drawing/2014/main" id="{AFCE6EBE-0D15-C69B-DAFE-DEAA83BB8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972" y="1690688"/>
            <a:ext cx="7262055" cy="408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93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82E-344F-182C-CB26-2D519101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1EDE7-19C3-1F49-C8F4-DCF5FDFD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04" y="1690688"/>
            <a:ext cx="6119191" cy="435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68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53</Words>
  <Application>Microsoft Macintosh PowerPoint</Application>
  <PresentationFormat>Widescreen</PresentationFormat>
  <Paragraphs>23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Welcome</vt:lpstr>
      <vt:lpstr>Business Analytics</vt:lpstr>
      <vt:lpstr>Quick Recap</vt:lpstr>
      <vt:lpstr>What we will do today</vt:lpstr>
      <vt:lpstr>That’s it</vt:lpstr>
      <vt:lpstr>Let’s go !!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2023-04-23T11:19:04Z</dcterms:created>
  <dcterms:modified xsi:type="dcterms:W3CDTF">2023-04-23T11:23:09Z</dcterms:modified>
</cp:coreProperties>
</file>